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Tuffy" panose="020B06030601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H" initials="WH" lastIdx="1" clrIdx="0">
    <p:extLst>
      <p:ext uri="{19B8F6BF-5375-455C-9EA6-DF929625EA0E}">
        <p15:presenceInfo xmlns:p15="http://schemas.microsoft.com/office/powerpoint/2012/main" userId="b9bd923eb1ae2a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D76"/>
    <a:srgbClr val="4DB1E3"/>
    <a:srgbClr val="FAB001"/>
    <a:srgbClr val="87BD31"/>
    <a:srgbClr val="CFB6D8"/>
    <a:srgbClr val="E6E6E5"/>
    <a:srgbClr val="B9D36E"/>
    <a:srgbClr val="FDCF81"/>
    <a:srgbClr val="F9C4BF"/>
    <a:srgbClr val="95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750" y="96"/>
      </p:cViewPr>
      <p:guideLst>
        <p:guide orient="horz" pos="2160"/>
        <p:guide pos="2880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C7E784-1A65-4798-843C-4EDCB5356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7728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FFF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C7E784-1A65-4798-843C-4EDCB53564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05" y="627728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6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themes-and-topics-festivals-and-celebrations/november-events-festivals-and-celebrations-themes-and-topics-eylf-australia/world-kindness-day-november-events-festivals-celebrations-and-events-topics-eylf-australi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australian-resources-eylf-themes-and-topics-festivals-and-celebrations/november-events-festivals-and-celebrations-themes-and-topics-eylf-australia/world-kindness-day-november-events-festivals-celebrations-and-events-topics-eylf-australi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83221" y="5988106"/>
            <a:ext cx="1424198" cy="86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1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16635" r="1210" b="21238"/>
          <a:stretch/>
        </p:blipFill>
        <p:spPr>
          <a:xfrm>
            <a:off x="755650" y="2812855"/>
            <a:ext cx="7632700" cy="3315011"/>
          </a:xfrm>
          <a:prstGeom prst="rect">
            <a:avLst/>
          </a:prstGeom>
        </p:spPr>
      </p:pic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symphony of love (@flickr.com) - granted under creative commons licence – attribution</a:t>
            </a:r>
          </a:p>
        </p:txBody>
      </p:sp>
      <p:sp>
        <p:nvSpPr>
          <p:cNvPr id="5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World Kindness Day </a:t>
            </a:r>
            <a:endParaRPr lang="en-GB" sz="3600" dirty="0">
              <a:latin typeface="+mj-lt"/>
            </a:endParaRPr>
          </a:p>
        </p:txBody>
      </p:sp>
      <p:sp>
        <p:nvSpPr>
          <p:cNvPr id="6" name="Rectangle: Rounded Corners 10"/>
          <p:cNvSpPr/>
          <p:nvPr/>
        </p:nvSpPr>
        <p:spPr>
          <a:xfrm>
            <a:off x="2611227" y="1757552"/>
            <a:ext cx="3921546" cy="421200"/>
          </a:xfrm>
          <a:prstGeom prst="roundRect">
            <a:avLst>
              <a:gd name="adj" fmla="val 50000"/>
            </a:avLst>
          </a:prstGeom>
          <a:solidFill>
            <a:srgbClr val="00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Always be kind to others.</a:t>
            </a:r>
          </a:p>
        </p:txBody>
      </p:sp>
      <p:sp>
        <p:nvSpPr>
          <p:cNvPr id="7" name="Rectangle: Rounded Corners 11"/>
          <p:cNvSpPr/>
          <p:nvPr/>
        </p:nvSpPr>
        <p:spPr>
          <a:xfrm>
            <a:off x="1696205" y="2274044"/>
            <a:ext cx="5839359" cy="421200"/>
          </a:xfrm>
          <a:prstGeom prst="roundRect">
            <a:avLst>
              <a:gd name="adj" fmla="val 50000"/>
            </a:avLst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you are kind, people will be kind to you.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1285289"/>
            <a:ext cx="7632700" cy="45318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000" dirty="0"/>
              <a:t>Remember:</a:t>
            </a:r>
          </a:p>
        </p:txBody>
      </p:sp>
    </p:spTree>
    <p:extLst>
      <p:ext uri="{BB962C8B-B14F-4D97-AF65-F5344CB8AC3E}">
        <p14:creationId xmlns:p14="http://schemas.microsoft.com/office/powerpoint/2010/main" val="362023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283221" y="5988106"/>
            <a:ext cx="1424198" cy="86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6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j-lt"/>
              </a:rPr>
              <a:t>What Is Kindness?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36" y="1399922"/>
            <a:ext cx="57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Kindness is: 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52614" y="2039192"/>
            <a:ext cx="1796434" cy="1796434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Being friendly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40628" y="2039192"/>
            <a:ext cx="1796434" cy="1796434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Looking after other people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6616658" y="2039192"/>
            <a:ext cx="1796434" cy="1796434"/>
          </a:xfrm>
          <a:prstGeom prst="ellipse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Being nice to others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628643" y="2039192"/>
            <a:ext cx="1796434" cy="1796434"/>
          </a:xfrm>
          <a:prstGeom prst="ellipse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Helping people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725105" y="4061939"/>
            <a:ext cx="1637921" cy="2253709"/>
            <a:chOff x="725105" y="4061939"/>
            <a:chExt cx="1637921" cy="2253709"/>
          </a:xfrm>
        </p:grpSpPr>
        <p:sp>
          <p:nvSpPr>
            <p:cNvPr id="18" name="Oval 17"/>
            <p:cNvSpPr/>
            <p:nvPr/>
          </p:nvSpPr>
          <p:spPr>
            <a:xfrm>
              <a:off x="725105" y="6075655"/>
              <a:ext cx="1632978" cy="239993"/>
            </a:xfrm>
            <a:prstGeom prst="ellipse">
              <a:avLst/>
            </a:prstGeom>
            <a:solidFill>
              <a:srgbClr val="4DB1E3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73" y="4061939"/>
              <a:ext cx="1526153" cy="222134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57378" y="3924854"/>
            <a:ext cx="1632978" cy="2390793"/>
            <a:chOff x="2657378" y="3924854"/>
            <a:chExt cx="1632978" cy="2390793"/>
          </a:xfrm>
        </p:grpSpPr>
        <p:sp>
          <p:nvSpPr>
            <p:cNvPr id="19" name="Oval 18"/>
            <p:cNvSpPr/>
            <p:nvPr/>
          </p:nvSpPr>
          <p:spPr>
            <a:xfrm>
              <a:off x="2657378" y="6075654"/>
              <a:ext cx="1632978" cy="239993"/>
            </a:xfrm>
            <a:prstGeom prst="ellipse">
              <a:avLst/>
            </a:prstGeom>
            <a:solidFill>
              <a:srgbClr val="FAB00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478" y="3924854"/>
              <a:ext cx="1450779" cy="235842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81456" y="4465670"/>
            <a:ext cx="2375394" cy="1849976"/>
            <a:chOff x="4381456" y="4465670"/>
            <a:chExt cx="2375394" cy="1849976"/>
          </a:xfrm>
        </p:grpSpPr>
        <p:sp>
          <p:nvSpPr>
            <p:cNvPr id="20" name="Oval 19"/>
            <p:cNvSpPr/>
            <p:nvPr/>
          </p:nvSpPr>
          <p:spPr>
            <a:xfrm>
              <a:off x="4381456" y="6075653"/>
              <a:ext cx="2375394" cy="239993"/>
            </a:xfrm>
            <a:prstGeom prst="ellipse">
              <a:avLst/>
            </a:prstGeom>
            <a:solidFill>
              <a:srgbClr val="87BD31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87" y="4465670"/>
              <a:ext cx="2049371" cy="1795354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844288" y="4429090"/>
            <a:ext cx="1505300" cy="1886555"/>
            <a:chOff x="6844288" y="4429090"/>
            <a:chExt cx="1505300" cy="1886555"/>
          </a:xfrm>
        </p:grpSpPr>
        <p:sp>
          <p:nvSpPr>
            <p:cNvPr id="21" name="Oval 20"/>
            <p:cNvSpPr/>
            <p:nvPr/>
          </p:nvSpPr>
          <p:spPr>
            <a:xfrm>
              <a:off x="6844288" y="6075652"/>
              <a:ext cx="1477107" cy="239993"/>
            </a:xfrm>
            <a:prstGeom prst="ellipse">
              <a:avLst/>
            </a:prstGeom>
            <a:solidFill>
              <a:srgbClr val="EC6D7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2481" y="4429090"/>
              <a:ext cx="1477107" cy="183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09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How Could You Show Kindness?</a:t>
            </a:r>
            <a:endParaRPr lang="en-GB" sz="36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1332" y="1457698"/>
            <a:ext cx="2708347" cy="4627511"/>
            <a:chOff x="761332" y="1457698"/>
            <a:chExt cx="2708347" cy="4627511"/>
          </a:xfrm>
        </p:grpSpPr>
        <p:sp>
          <p:nvSpPr>
            <p:cNvPr id="3" name="Rounded Rectangle 2"/>
            <p:cNvSpPr/>
            <p:nvPr/>
          </p:nvSpPr>
          <p:spPr>
            <a:xfrm>
              <a:off x="1238080" y="1457698"/>
              <a:ext cx="1958273" cy="4627511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Smile at people. </a:t>
              </a:r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63"/>
            <a:stretch/>
          </p:blipFill>
          <p:spPr>
            <a:xfrm>
              <a:off x="761332" y="3711586"/>
              <a:ext cx="2708347" cy="236553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035416" y="1457697"/>
            <a:ext cx="1958273" cy="4627514"/>
            <a:chOff x="6035416" y="1457697"/>
            <a:chExt cx="1958273" cy="4627514"/>
          </a:xfrm>
        </p:grpSpPr>
        <p:sp>
          <p:nvSpPr>
            <p:cNvPr id="5" name="Rounded Rectangle 4"/>
            <p:cNvSpPr/>
            <p:nvPr/>
          </p:nvSpPr>
          <p:spPr>
            <a:xfrm>
              <a:off x="6035416" y="1457697"/>
              <a:ext cx="1958273" cy="462751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If somebody is upset, ask if they are okay.</a:t>
              </a:r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8"/>
            <a:stretch/>
          </p:blipFill>
          <p:spPr>
            <a:xfrm>
              <a:off x="6197683" y="3711586"/>
              <a:ext cx="1572570" cy="237362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277275" y="1457698"/>
            <a:ext cx="2317746" cy="4627511"/>
            <a:chOff x="3277275" y="1457698"/>
            <a:chExt cx="2317746" cy="4627511"/>
          </a:xfrm>
        </p:grpSpPr>
        <p:sp>
          <p:nvSpPr>
            <p:cNvPr id="4" name="Rounded Rectangle 3"/>
            <p:cNvSpPr/>
            <p:nvPr/>
          </p:nvSpPr>
          <p:spPr>
            <a:xfrm>
              <a:off x="3636748" y="1457698"/>
              <a:ext cx="1958273" cy="4627511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Volunteer to help people.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627626" y="2775568"/>
              <a:ext cx="1958273" cy="330964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080" t="7495" r="-32231" b="-749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7275" y="2945501"/>
              <a:ext cx="2308624" cy="3139706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10866" t="2710" r="-27339" b="-788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9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How Could You Show Kindness?</a:t>
            </a:r>
            <a:endParaRPr lang="en-GB" sz="3600" dirty="0">
              <a:latin typeface="+mj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83280" y="1457698"/>
            <a:ext cx="2216409" cy="4627511"/>
            <a:chOff x="3383280" y="1457698"/>
            <a:chExt cx="2216409" cy="4627511"/>
          </a:xfrm>
        </p:grpSpPr>
        <p:sp>
          <p:nvSpPr>
            <p:cNvPr id="4" name="Rounded Rectangle 3"/>
            <p:cNvSpPr/>
            <p:nvPr/>
          </p:nvSpPr>
          <p:spPr>
            <a:xfrm>
              <a:off x="3636748" y="1457698"/>
              <a:ext cx="1958273" cy="4627511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Say hello and wave to people.</a:t>
              </a:r>
              <a:endParaRPr lang="en-GB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383280" y="2460093"/>
              <a:ext cx="2216409" cy="3625115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4874" t="12168" r="9752" b="-2132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56299" y="1457697"/>
            <a:ext cx="2037390" cy="4627514"/>
            <a:chOff x="5956299" y="1457697"/>
            <a:chExt cx="2037390" cy="4627514"/>
          </a:xfrm>
        </p:grpSpPr>
        <p:sp>
          <p:nvSpPr>
            <p:cNvPr id="5" name="Rounded Rectangle 4"/>
            <p:cNvSpPr/>
            <p:nvPr/>
          </p:nvSpPr>
          <p:spPr>
            <a:xfrm>
              <a:off x="6035416" y="1457697"/>
              <a:ext cx="1958273" cy="462751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Give people a hug (if they want you to).</a:t>
              </a:r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9"/>
            <a:stretch/>
          </p:blipFill>
          <p:spPr>
            <a:xfrm>
              <a:off x="5956299" y="3147897"/>
              <a:ext cx="1976988" cy="293731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01" y="2247058"/>
            <a:ext cx="1654439" cy="335559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97685" y="1457696"/>
            <a:ext cx="2398668" cy="4787957"/>
            <a:chOff x="797685" y="1457696"/>
            <a:chExt cx="2398668" cy="4787957"/>
          </a:xfrm>
        </p:grpSpPr>
        <p:sp>
          <p:nvSpPr>
            <p:cNvPr id="3" name="Rounded Rectangle 2"/>
            <p:cNvSpPr/>
            <p:nvPr/>
          </p:nvSpPr>
          <p:spPr>
            <a:xfrm>
              <a:off x="1238080" y="1457698"/>
              <a:ext cx="1958273" cy="4627511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Help somebody up if they </a:t>
              </a:r>
              <a:br>
                <a:rPr lang="en-GB" dirty="0" smtClean="0"/>
              </a:br>
              <a:r>
                <a:rPr lang="en-GB" dirty="0" smtClean="0"/>
                <a:t>fall over. </a:t>
              </a:r>
              <a:endParaRPr lang="en-GB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232407" y="1457696"/>
              <a:ext cx="1958273" cy="4627511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113" t="43197" r="-13222" b="-332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97685" y="1457696"/>
              <a:ext cx="1650774" cy="4787957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4413" t="41749" r="-60211" b="14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876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What Can You Do? </a:t>
            </a:r>
            <a:endParaRPr lang="en-GB" sz="36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4996" y="1439552"/>
            <a:ext cx="3059923" cy="3059923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Tell a friend how to be kind. </a:t>
            </a:r>
            <a:endParaRPr lang="en-GB" sz="3200" dirty="0"/>
          </a:p>
        </p:txBody>
      </p:sp>
      <p:sp>
        <p:nvSpPr>
          <p:cNvPr id="5" name="Oval 4"/>
          <p:cNvSpPr/>
          <p:nvPr/>
        </p:nvSpPr>
        <p:spPr>
          <a:xfrm>
            <a:off x="2973823" y="5539117"/>
            <a:ext cx="5470216" cy="493614"/>
          </a:xfrm>
          <a:prstGeom prst="ellipse">
            <a:avLst/>
          </a:prstGeom>
          <a:solidFill>
            <a:srgbClr val="B9D36E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26" y="2156527"/>
            <a:ext cx="5181210" cy="38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3296883" y="2322413"/>
            <a:ext cx="2638003" cy="2306230"/>
          </a:xfrm>
          <a:prstGeom prst="heart">
            <a:avLst/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Why Is It Good To Be Kind? </a:t>
            </a:r>
            <a:endParaRPr lang="en-GB" sz="3600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96883" y="1861169"/>
            <a:ext cx="2723592" cy="2767474"/>
            <a:chOff x="3296882" y="1861168"/>
            <a:chExt cx="2723592" cy="2767474"/>
          </a:xfrm>
        </p:grpSpPr>
        <p:sp>
          <p:nvSpPr>
            <p:cNvPr id="4" name="Heart 3"/>
            <p:cNvSpPr/>
            <p:nvPr/>
          </p:nvSpPr>
          <p:spPr>
            <a:xfrm>
              <a:off x="3296882" y="2354782"/>
              <a:ext cx="2638003" cy="2273860"/>
            </a:xfrm>
            <a:prstGeom prst="hear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3045" t="-22515" r="-3045" b="-468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53"/>
            <a:stretch/>
          </p:blipFill>
          <p:spPr>
            <a:xfrm>
              <a:off x="3366287" y="1861168"/>
              <a:ext cx="2654187" cy="191781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34009" y="3948914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It makes people </a:t>
            </a:r>
            <a:br>
              <a:rPr lang="en-GB" sz="2400" dirty="0" smtClean="0"/>
            </a:br>
            <a:r>
              <a:rPr lang="en-GB" sz="2400" dirty="0" smtClean="0"/>
              <a:t>feel happy.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34447" y="5135957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It helps to make friends.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34886" y="3948914"/>
            <a:ext cx="236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It stops people feeling upset.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15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"/>
          <a:stretch/>
        </p:blipFill>
        <p:spPr>
          <a:xfrm>
            <a:off x="148770" y="1953929"/>
            <a:ext cx="1883046" cy="4454963"/>
          </a:xfrm>
          <a:prstGeom prst="rect">
            <a:avLst/>
          </a:prstGeom>
        </p:spPr>
      </p:pic>
      <p:sp>
        <p:nvSpPr>
          <p:cNvPr id="4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Think About It … </a:t>
            </a:r>
            <a:endParaRPr lang="en-GB" sz="36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2740" y="1953929"/>
            <a:ext cx="5081799" cy="708351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Have you been kind today?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2702740" y="2907440"/>
            <a:ext cx="5081799" cy="708351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Have you helped somebody?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2702740" y="3860951"/>
            <a:ext cx="5081799" cy="708351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else have you done?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030767">
            <a:off x="2201034" y="4928050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EC6D76"/>
                </a:solidFill>
              </a:rPr>
              <a:t>H</a:t>
            </a:r>
            <a:endParaRPr lang="en-GB" sz="3600" b="1" dirty="0">
              <a:solidFill>
                <a:srgbClr val="EC6D7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1252540">
            <a:off x="2883479" y="5129181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87BD31"/>
                </a:solidFill>
              </a:rPr>
              <a:t>m</a:t>
            </a:r>
            <a:endParaRPr lang="en-GB" sz="3600" b="1" dirty="0">
              <a:solidFill>
                <a:srgbClr val="87BD3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634250">
            <a:off x="3754785" y="5072957"/>
            <a:ext cx="1132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n w="9525">
                  <a:solidFill>
                    <a:schemeClr val="bg1"/>
                  </a:solidFill>
                </a:ln>
                <a:solidFill>
                  <a:srgbClr val="4DB1E3"/>
                </a:solidFill>
              </a:rPr>
              <a:t>m</a:t>
            </a:r>
            <a:endParaRPr lang="en-GB" sz="3600" b="1" dirty="0">
              <a:ln w="9525">
                <a:solidFill>
                  <a:schemeClr val="bg1"/>
                </a:solidFill>
              </a:ln>
              <a:solidFill>
                <a:srgbClr val="4DB1E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252540">
            <a:off x="4670904" y="5184970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EC6D76"/>
                </a:solidFill>
              </a:rPr>
              <a:t>.</a:t>
            </a:r>
            <a:endParaRPr lang="en-GB" sz="3600" b="1" dirty="0">
              <a:solidFill>
                <a:srgbClr val="EC6D7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252540">
            <a:off x="4939866" y="5261506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FAB001"/>
                </a:solidFill>
              </a:rPr>
              <a:t>.</a:t>
            </a:r>
            <a:endParaRPr lang="en-GB" sz="3600" b="1" dirty="0">
              <a:solidFill>
                <a:srgbClr val="FAB00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1252540">
            <a:off x="5208829" y="5184969"/>
            <a:ext cx="344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CFB6D8"/>
                </a:solidFill>
              </a:rPr>
              <a:t>.</a:t>
            </a:r>
            <a:endParaRPr lang="en-GB" sz="3600" b="1" dirty="0">
              <a:solidFill>
                <a:srgbClr val="CFB6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3261090" y="2356759"/>
            <a:ext cx="4746270" cy="3372468"/>
          </a:xfrm>
          <a:custGeom>
            <a:avLst/>
            <a:gdLst>
              <a:gd name="connsiteX0" fmla="*/ 2023009 w 4746270"/>
              <a:gd name="connsiteY0" fmla="*/ 0 h 3698126"/>
              <a:gd name="connsiteX1" fmla="*/ 2201034 w 4746270"/>
              <a:gd name="connsiteY1" fmla="*/ 453154 h 3698126"/>
              <a:gd name="connsiteX2" fmla="*/ 2621820 w 4746270"/>
              <a:gd name="connsiteY2" fmla="*/ 809203 h 3698126"/>
              <a:gd name="connsiteX3" fmla="*/ 3511944 w 4746270"/>
              <a:gd name="connsiteY3" fmla="*/ 1003412 h 3698126"/>
              <a:gd name="connsiteX4" fmla="*/ 4321147 w 4746270"/>
              <a:gd name="connsiteY4" fmla="*/ 1286634 h 3698126"/>
              <a:gd name="connsiteX5" fmla="*/ 4725749 w 4746270"/>
              <a:gd name="connsiteY5" fmla="*/ 2063469 h 3698126"/>
              <a:gd name="connsiteX6" fmla="*/ 4636737 w 4746270"/>
              <a:gd name="connsiteY6" fmla="*/ 2848396 h 3698126"/>
              <a:gd name="connsiteX7" fmla="*/ 4207859 w 4746270"/>
              <a:gd name="connsiteY7" fmla="*/ 3431023 h 3698126"/>
              <a:gd name="connsiteX8" fmla="*/ 3382471 w 4746270"/>
              <a:gd name="connsiteY8" fmla="*/ 3698060 h 3698126"/>
              <a:gd name="connsiteX9" fmla="*/ 2492347 w 4746270"/>
              <a:gd name="connsiteY9" fmla="*/ 3447207 h 3698126"/>
              <a:gd name="connsiteX10" fmla="*/ 1901629 w 4746270"/>
              <a:gd name="connsiteY10" fmla="*/ 2654187 h 3698126"/>
              <a:gd name="connsiteX11" fmla="*/ 1950181 w 4746270"/>
              <a:gd name="connsiteY11" fmla="*/ 1869260 h 3698126"/>
              <a:gd name="connsiteX12" fmla="*/ 1691236 w 4746270"/>
              <a:gd name="connsiteY12" fmla="*/ 1335186 h 3698126"/>
              <a:gd name="connsiteX13" fmla="*/ 1262358 w 4746270"/>
              <a:gd name="connsiteY13" fmla="*/ 987228 h 3698126"/>
              <a:gd name="connsiteX14" fmla="*/ 1011505 w 4746270"/>
              <a:gd name="connsiteY14" fmla="*/ 1100517 h 3698126"/>
              <a:gd name="connsiteX15" fmla="*/ 1100517 w 4746270"/>
              <a:gd name="connsiteY15" fmla="*/ 1351370 h 3698126"/>
              <a:gd name="connsiteX16" fmla="*/ 1456567 w 4746270"/>
              <a:gd name="connsiteY16" fmla="*/ 1327094 h 3698126"/>
              <a:gd name="connsiteX17" fmla="*/ 1594131 w 4746270"/>
              <a:gd name="connsiteY17" fmla="*/ 979136 h 3698126"/>
              <a:gd name="connsiteX18" fmla="*/ 1327094 w 4746270"/>
              <a:gd name="connsiteY18" fmla="*/ 477430 h 3698126"/>
              <a:gd name="connsiteX19" fmla="*/ 590719 w 4746270"/>
              <a:gd name="connsiteY19" fmla="*/ 331773 h 3698126"/>
              <a:gd name="connsiteX20" fmla="*/ 0 w 4746270"/>
              <a:gd name="connsiteY20" fmla="*/ 639271 h 3698126"/>
              <a:gd name="connsiteX0" fmla="*/ 3228722 w 4746270"/>
              <a:gd name="connsiteY0" fmla="*/ 273153 h 3372468"/>
              <a:gd name="connsiteX1" fmla="*/ 2201034 w 4746270"/>
              <a:gd name="connsiteY1" fmla="*/ 127496 h 3372468"/>
              <a:gd name="connsiteX2" fmla="*/ 2621820 w 4746270"/>
              <a:gd name="connsiteY2" fmla="*/ 483545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228722 w 4746270"/>
              <a:gd name="connsiteY0" fmla="*/ 273153 h 3372468"/>
              <a:gd name="connsiteX1" fmla="*/ 3422931 w 4746270"/>
              <a:gd name="connsiteY1" fmla="*/ 588742 h 3372468"/>
              <a:gd name="connsiteX2" fmla="*/ 2621820 w 4746270"/>
              <a:gd name="connsiteY2" fmla="*/ 483545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228722 w 4746270"/>
              <a:gd name="connsiteY0" fmla="*/ 273153 h 3372468"/>
              <a:gd name="connsiteX1" fmla="*/ 3422931 w 4746270"/>
              <a:gd name="connsiteY1" fmla="*/ 588742 h 3372468"/>
              <a:gd name="connsiteX2" fmla="*/ 3463392 w 4746270"/>
              <a:gd name="connsiteY2" fmla="*/ 637294 h 3372468"/>
              <a:gd name="connsiteX3" fmla="*/ 3511944 w 4746270"/>
              <a:gd name="connsiteY3" fmla="*/ 677754 h 3372468"/>
              <a:gd name="connsiteX4" fmla="*/ 4321147 w 4746270"/>
              <a:gd name="connsiteY4" fmla="*/ 960976 h 3372468"/>
              <a:gd name="connsiteX5" fmla="*/ 4725749 w 4746270"/>
              <a:gd name="connsiteY5" fmla="*/ 1737811 h 3372468"/>
              <a:gd name="connsiteX6" fmla="*/ 4636737 w 4746270"/>
              <a:gd name="connsiteY6" fmla="*/ 2522738 h 3372468"/>
              <a:gd name="connsiteX7" fmla="*/ 4207859 w 4746270"/>
              <a:gd name="connsiteY7" fmla="*/ 3105365 h 3372468"/>
              <a:gd name="connsiteX8" fmla="*/ 3382471 w 4746270"/>
              <a:gd name="connsiteY8" fmla="*/ 3372402 h 3372468"/>
              <a:gd name="connsiteX9" fmla="*/ 2492347 w 4746270"/>
              <a:gd name="connsiteY9" fmla="*/ 3121549 h 3372468"/>
              <a:gd name="connsiteX10" fmla="*/ 1901629 w 4746270"/>
              <a:gd name="connsiteY10" fmla="*/ 2328529 h 3372468"/>
              <a:gd name="connsiteX11" fmla="*/ 1950181 w 4746270"/>
              <a:gd name="connsiteY11" fmla="*/ 1543602 h 3372468"/>
              <a:gd name="connsiteX12" fmla="*/ 1691236 w 4746270"/>
              <a:gd name="connsiteY12" fmla="*/ 1009528 h 3372468"/>
              <a:gd name="connsiteX13" fmla="*/ 1262358 w 4746270"/>
              <a:gd name="connsiteY13" fmla="*/ 661570 h 3372468"/>
              <a:gd name="connsiteX14" fmla="*/ 1011505 w 4746270"/>
              <a:gd name="connsiteY14" fmla="*/ 774859 h 3372468"/>
              <a:gd name="connsiteX15" fmla="*/ 1100517 w 4746270"/>
              <a:gd name="connsiteY15" fmla="*/ 1025712 h 3372468"/>
              <a:gd name="connsiteX16" fmla="*/ 1456567 w 4746270"/>
              <a:gd name="connsiteY16" fmla="*/ 1001436 h 3372468"/>
              <a:gd name="connsiteX17" fmla="*/ 1594131 w 4746270"/>
              <a:gd name="connsiteY17" fmla="*/ 653478 h 3372468"/>
              <a:gd name="connsiteX18" fmla="*/ 1327094 w 4746270"/>
              <a:gd name="connsiteY18" fmla="*/ 151772 h 3372468"/>
              <a:gd name="connsiteX19" fmla="*/ 590719 w 4746270"/>
              <a:gd name="connsiteY19" fmla="*/ 6115 h 3372468"/>
              <a:gd name="connsiteX20" fmla="*/ 0 w 4746270"/>
              <a:gd name="connsiteY20" fmla="*/ 313613 h 3372468"/>
              <a:gd name="connsiteX0" fmla="*/ 3422931 w 4746270"/>
              <a:gd name="connsiteY0" fmla="*/ 588742 h 3372468"/>
              <a:gd name="connsiteX1" fmla="*/ 3463392 w 4746270"/>
              <a:gd name="connsiteY1" fmla="*/ 637294 h 3372468"/>
              <a:gd name="connsiteX2" fmla="*/ 3511944 w 4746270"/>
              <a:gd name="connsiteY2" fmla="*/ 677754 h 3372468"/>
              <a:gd name="connsiteX3" fmla="*/ 4321147 w 4746270"/>
              <a:gd name="connsiteY3" fmla="*/ 960976 h 3372468"/>
              <a:gd name="connsiteX4" fmla="*/ 4725749 w 4746270"/>
              <a:gd name="connsiteY4" fmla="*/ 1737811 h 3372468"/>
              <a:gd name="connsiteX5" fmla="*/ 4636737 w 4746270"/>
              <a:gd name="connsiteY5" fmla="*/ 2522738 h 3372468"/>
              <a:gd name="connsiteX6" fmla="*/ 4207859 w 4746270"/>
              <a:gd name="connsiteY6" fmla="*/ 3105365 h 3372468"/>
              <a:gd name="connsiteX7" fmla="*/ 3382471 w 4746270"/>
              <a:gd name="connsiteY7" fmla="*/ 3372402 h 3372468"/>
              <a:gd name="connsiteX8" fmla="*/ 2492347 w 4746270"/>
              <a:gd name="connsiteY8" fmla="*/ 3121549 h 3372468"/>
              <a:gd name="connsiteX9" fmla="*/ 1901629 w 4746270"/>
              <a:gd name="connsiteY9" fmla="*/ 2328529 h 3372468"/>
              <a:gd name="connsiteX10" fmla="*/ 1950181 w 4746270"/>
              <a:gd name="connsiteY10" fmla="*/ 1543602 h 3372468"/>
              <a:gd name="connsiteX11" fmla="*/ 1691236 w 4746270"/>
              <a:gd name="connsiteY11" fmla="*/ 1009528 h 3372468"/>
              <a:gd name="connsiteX12" fmla="*/ 1262358 w 4746270"/>
              <a:gd name="connsiteY12" fmla="*/ 661570 h 3372468"/>
              <a:gd name="connsiteX13" fmla="*/ 1011505 w 4746270"/>
              <a:gd name="connsiteY13" fmla="*/ 774859 h 3372468"/>
              <a:gd name="connsiteX14" fmla="*/ 1100517 w 4746270"/>
              <a:gd name="connsiteY14" fmla="*/ 1025712 h 3372468"/>
              <a:gd name="connsiteX15" fmla="*/ 1456567 w 4746270"/>
              <a:gd name="connsiteY15" fmla="*/ 1001436 h 3372468"/>
              <a:gd name="connsiteX16" fmla="*/ 1594131 w 4746270"/>
              <a:gd name="connsiteY16" fmla="*/ 653478 h 3372468"/>
              <a:gd name="connsiteX17" fmla="*/ 1327094 w 4746270"/>
              <a:gd name="connsiteY17" fmla="*/ 151772 h 3372468"/>
              <a:gd name="connsiteX18" fmla="*/ 590719 w 4746270"/>
              <a:gd name="connsiteY18" fmla="*/ 6115 h 3372468"/>
              <a:gd name="connsiteX19" fmla="*/ 0 w 4746270"/>
              <a:gd name="connsiteY19" fmla="*/ 313613 h 3372468"/>
              <a:gd name="connsiteX0" fmla="*/ 3463392 w 4746270"/>
              <a:gd name="connsiteY0" fmla="*/ 637294 h 3372468"/>
              <a:gd name="connsiteX1" fmla="*/ 3511944 w 4746270"/>
              <a:gd name="connsiteY1" fmla="*/ 677754 h 3372468"/>
              <a:gd name="connsiteX2" fmla="*/ 4321147 w 4746270"/>
              <a:gd name="connsiteY2" fmla="*/ 960976 h 3372468"/>
              <a:gd name="connsiteX3" fmla="*/ 4725749 w 4746270"/>
              <a:gd name="connsiteY3" fmla="*/ 1737811 h 3372468"/>
              <a:gd name="connsiteX4" fmla="*/ 4636737 w 4746270"/>
              <a:gd name="connsiteY4" fmla="*/ 2522738 h 3372468"/>
              <a:gd name="connsiteX5" fmla="*/ 4207859 w 4746270"/>
              <a:gd name="connsiteY5" fmla="*/ 3105365 h 3372468"/>
              <a:gd name="connsiteX6" fmla="*/ 3382471 w 4746270"/>
              <a:gd name="connsiteY6" fmla="*/ 3372402 h 3372468"/>
              <a:gd name="connsiteX7" fmla="*/ 2492347 w 4746270"/>
              <a:gd name="connsiteY7" fmla="*/ 3121549 h 3372468"/>
              <a:gd name="connsiteX8" fmla="*/ 1901629 w 4746270"/>
              <a:gd name="connsiteY8" fmla="*/ 2328529 h 3372468"/>
              <a:gd name="connsiteX9" fmla="*/ 1950181 w 4746270"/>
              <a:gd name="connsiteY9" fmla="*/ 1543602 h 3372468"/>
              <a:gd name="connsiteX10" fmla="*/ 1691236 w 4746270"/>
              <a:gd name="connsiteY10" fmla="*/ 1009528 h 3372468"/>
              <a:gd name="connsiteX11" fmla="*/ 1262358 w 4746270"/>
              <a:gd name="connsiteY11" fmla="*/ 661570 h 3372468"/>
              <a:gd name="connsiteX12" fmla="*/ 1011505 w 4746270"/>
              <a:gd name="connsiteY12" fmla="*/ 774859 h 3372468"/>
              <a:gd name="connsiteX13" fmla="*/ 1100517 w 4746270"/>
              <a:gd name="connsiteY13" fmla="*/ 1025712 h 3372468"/>
              <a:gd name="connsiteX14" fmla="*/ 1456567 w 4746270"/>
              <a:gd name="connsiteY14" fmla="*/ 1001436 h 3372468"/>
              <a:gd name="connsiteX15" fmla="*/ 1594131 w 4746270"/>
              <a:gd name="connsiteY15" fmla="*/ 653478 h 3372468"/>
              <a:gd name="connsiteX16" fmla="*/ 1327094 w 4746270"/>
              <a:gd name="connsiteY16" fmla="*/ 151772 h 3372468"/>
              <a:gd name="connsiteX17" fmla="*/ 590719 w 4746270"/>
              <a:gd name="connsiteY17" fmla="*/ 6115 h 3372468"/>
              <a:gd name="connsiteX18" fmla="*/ 0 w 4746270"/>
              <a:gd name="connsiteY18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262358 w 4746270"/>
              <a:gd name="connsiteY10" fmla="*/ 661570 h 3372468"/>
              <a:gd name="connsiteX11" fmla="*/ 1011505 w 4746270"/>
              <a:gd name="connsiteY11" fmla="*/ 774859 h 3372468"/>
              <a:gd name="connsiteX12" fmla="*/ 1100517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0517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56567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27094 w 4746270"/>
              <a:gd name="connsiteY10" fmla="*/ 669662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  <a:gd name="connsiteX0" fmla="*/ 3463392 w 4746270"/>
              <a:gd name="connsiteY0" fmla="*/ 637294 h 3372468"/>
              <a:gd name="connsiteX1" fmla="*/ 4321147 w 4746270"/>
              <a:gd name="connsiteY1" fmla="*/ 960976 h 3372468"/>
              <a:gd name="connsiteX2" fmla="*/ 4725749 w 4746270"/>
              <a:gd name="connsiteY2" fmla="*/ 1737811 h 3372468"/>
              <a:gd name="connsiteX3" fmla="*/ 4636737 w 4746270"/>
              <a:gd name="connsiteY3" fmla="*/ 2522738 h 3372468"/>
              <a:gd name="connsiteX4" fmla="*/ 4207859 w 4746270"/>
              <a:gd name="connsiteY4" fmla="*/ 3105365 h 3372468"/>
              <a:gd name="connsiteX5" fmla="*/ 3382471 w 4746270"/>
              <a:gd name="connsiteY5" fmla="*/ 3372402 h 3372468"/>
              <a:gd name="connsiteX6" fmla="*/ 2492347 w 4746270"/>
              <a:gd name="connsiteY6" fmla="*/ 3121549 h 3372468"/>
              <a:gd name="connsiteX7" fmla="*/ 1901629 w 4746270"/>
              <a:gd name="connsiteY7" fmla="*/ 2328529 h 3372468"/>
              <a:gd name="connsiteX8" fmla="*/ 1950181 w 4746270"/>
              <a:gd name="connsiteY8" fmla="*/ 1543602 h 3372468"/>
              <a:gd name="connsiteX9" fmla="*/ 1691236 w 4746270"/>
              <a:gd name="connsiteY9" fmla="*/ 1009528 h 3372468"/>
              <a:gd name="connsiteX10" fmla="*/ 1335186 w 4746270"/>
              <a:gd name="connsiteY10" fmla="*/ 596834 h 3372468"/>
              <a:gd name="connsiteX11" fmla="*/ 1011505 w 4746270"/>
              <a:gd name="connsiteY11" fmla="*/ 774859 h 3372468"/>
              <a:gd name="connsiteX12" fmla="*/ 1108609 w 4746270"/>
              <a:gd name="connsiteY12" fmla="*/ 1025712 h 3372468"/>
              <a:gd name="connsiteX13" fmla="*/ 1448475 w 4746270"/>
              <a:gd name="connsiteY13" fmla="*/ 1001436 h 3372468"/>
              <a:gd name="connsiteX14" fmla="*/ 1594131 w 4746270"/>
              <a:gd name="connsiteY14" fmla="*/ 653478 h 3372468"/>
              <a:gd name="connsiteX15" fmla="*/ 1327094 w 4746270"/>
              <a:gd name="connsiteY15" fmla="*/ 151772 h 3372468"/>
              <a:gd name="connsiteX16" fmla="*/ 590719 w 4746270"/>
              <a:gd name="connsiteY16" fmla="*/ 6115 h 3372468"/>
              <a:gd name="connsiteX17" fmla="*/ 0 w 4746270"/>
              <a:gd name="connsiteY17" fmla="*/ 313613 h 337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46270" h="3372468">
                <a:moveTo>
                  <a:pt x="3463392" y="637294"/>
                </a:moveTo>
                <a:cubicBezTo>
                  <a:pt x="3642091" y="704728"/>
                  <a:pt x="4110754" y="777557"/>
                  <a:pt x="4321147" y="960976"/>
                </a:cubicBezTo>
                <a:cubicBezTo>
                  <a:pt x="4531540" y="1144395"/>
                  <a:pt x="4673151" y="1477517"/>
                  <a:pt x="4725749" y="1737811"/>
                </a:cubicBezTo>
                <a:cubicBezTo>
                  <a:pt x="4778347" y="1998105"/>
                  <a:pt x="4723052" y="2294812"/>
                  <a:pt x="4636737" y="2522738"/>
                </a:cubicBezTo>
                <a:cubicBezTo>
                  <a:pt x="4550422" y="2750664"/>
                  <a:pt x="4416903" y="2963754"/>
                  <a:pt x="4207859" y="3105365"/>
                </a:cubicBezTo>
                <a:cubicBezTo>
                  <a:pt x="3998815" y="3246976"/>
                  <a:pt x="3668390" y="3369705"/>
                  <a:pt x="3382471" y="3372402"/>
                </a:cubicBezTo>
                <a:cubicBezTo>
                  <a:pt x="3096552" y="3375099"/>
                  <a:pt x="2739154" y="3295528"/>
                  <a:pt x="2492347" y="3121549"/>
                </a:cubicBezTo>
                <a:cubicBezTo>
                  <a:pt x="2245540" y="2947570"/>
                  <a:pt x="1991990" y="2591520"/>
                  <a:pt x="1901629" y="2328529"/>
                </a:cubicBezTo>
                <a:cubicBezTo>
                  <a:pt x="1811268" y="2065538"/>
                  <a:pt x="1985246" y="1763436"/>
                  <a:pt x="1950181" y="1543602"/>
                </a:cubicBezTo>
                <a:cubicBezTo>
                  <a:pt x="1915115" y="1323769"/>
                  <a:pt x="1793735" y="1167323"/>
                  <a:pt x="1691236" y="1009528"/>
                </a:cubicBezTo>
                <a:cubicBezTo>
                  <a:pt x="1588737" y="851733"/>
                  <a:pt x="1521302" y="627854"/>
                  <a:pt x="1335186" y="596834"/>
                </a:cubicBezTo>
                <a:cubicBezTo>
                  <a:pt x="1149070" y="565814"/>
                  <a:pt x="1049268" y="630551"/>
                  <a:pt x="1011505" y="774859"/>
                </a:cubicBezTo>
                <a:cubicBezTo>
                  <a:pt x="973742" y="919167"/>
                  <a:pt x="1035781" y="987949"/>
                  <a:pt x="1108609" y="1025712"/>
                </a:cubicBezTo>
                <a:cubicBezTo>
                  <a:pt x="1181437" y="1063475"/>
                  <a:pt x="1367555" y="1063475"/>
                  <a:pt x="1448475" y="1001436"/>
                </a:cubicBezTo>
                <a:cubicBezTo>
                  <a:pt x="1529395" y="939397"/>
                  <a:pt x="1614361" y="795089"/>
                  <a:pt x="1594131" y="653478"/>
                </a:cubicBezTo>
                <a:cubicBezTo>
                  <a:pt x="1573901" y="511867"/>
                  <a:pt x="1494329" y="259666"/>
                  <a:pt x="1327094" y="151772"/>
                </a:cubicBezTo>
                <a:cubicBezTo>
                  <a:pt x="1159859" y="43878"/>
                  <a:pt x="811901" y="-20858"/>
                  <a:pt x="590719" y="6115"/>
                </a:cubicBezTo>
                <a:cubicBezTo>
                  <a:pt x="369537" y="33088"/>
                  <a:pt x="184768" y="173350"/>
                  <a:pt x="0" y="313613"/>
                </a:cubicBezTo>
              </a:path>
            </a:pathLst>
          </a:custGeom>
          <a:noFill/>
          <a:ln>
            <a:solidFill>
              <a:srgbClr val="4DB1E3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20"/>
          <p:cNvSpPr>
            <a:spLocks noGrp="1"/>
          </p:cNvSpPr>
          <p:nvPr/>
        </p:nvSpPr>
        <p:spPr>
          <a:xfrm>
            <a:off x="505848" y="46339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latin typeface="+mj-lt"/>
              </a:rPr>
              <a:t>World Kindness Day </a:t>
            </a:r>
            <a:endParaRPr lang="en-GB" sz="36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0" y="2407235"/>
            <a:ext cx="3488271" cy="321481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47853" y="1412929"/>
            <a:ext cx="6336064" cy="524848"/>
          </a:xfrm>
          <a:prstGeom prst="round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Every year the 13</a:t>
            </a:r>
            <a:r>
              <a:rPr lang="en-GB" baseline="30000" dirty="0" smtClean="0"/>
              <a:t>th</a:t>
            </a:r>
            <a:r>
              <a:rPr lang="en-GB" dirty="0" smtClean="0"/>
              <a:t> November is </a:t>
            </a:r>
            <a:r>
              <a:rPr lang="en-GB" b="1" dirty="0" smtClean="0"/>
              <a:t>World Kindness Day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965280" y="2125884"/>
            <a:ext cx="2326364" cy="223219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It is celebrated all around the world and the day celebrates kindness.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791421" y="3711439"/>
            <a:ext cx="2492347" cy="2380072"/>
          </a:xfrm>
          <a:prstGeom prst="ellipse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Remember, you do not only have to be kind on World Kindness Day.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67" y="4901475"/>
            <a:ext cx="894935" cy="7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0"/>
          <p:cNvSpPr>
            <a:spLocks noGrp="1"/>
          </p:cNvSpPr>
          <p:nvPr/>
        </p:nvSpPr>
        <p:spPr>
          <a:xfrm>
            <a:off x="554400" y="70615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latin typeface="+mj-lt"/>
              </a:rPr>
              <a:t>What Could You Do On World Kindness Day? </a:t>
            </a:r>
            <a:endParaRPr lang="en-GB" sz="3600" dirty="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78332" y="2078199"/>
            <a:ext cx="2488922" cy="2478712"/>
            <a:chOff x="3478332" y="2078199"/>
            <a:chExt cx="2488922" cy="2478712"/>
          </a:xfrm>
        </p:grpSpPr>
        <p:sp>
          <p:nvSpPr>
            <p:cNvPr id="7" name="Rounded Rectangle 6"/>
            <p:cNvSpPr/>
            <p:nvPr/>
          </p:nvSpPr>
          <p:spPr>
            <a:xfrm>
              <a:off x="3478332" y="2078199"/>
              <a:ext cx="2372209" cy="2201031"/>
            </a:xfrm>
            <a:prstGeom prst="round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Give out stickers or badges to people who are kind. </a:t>
              </a:r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5213">
              <a:off x="4498041" y="3144889"/>
              <a:ext cx="1469213" cy="141202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760" y="3439049"/>
              <a:ext cx="985182" cy="9788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083967" y="2078198"/>
            <a:ext cx="1958273" cy="2450248"/>
            <a:chOff x="6083967" y="2078198"/>
            <a:chExt cx="1958273" cy="2450248"/>
          </a:xfrm>
        </p:grpSpPr>
        <p:sp>
          <p:nvSpPr>
            <p:cNvPr id="4" name="Rounded Rectangle 3"/>
            <p:cNvSpPr/>
            <p:nvPr/>
          </p:nvSpPr>
          <p:spPr>
            <a:xfrm>
              <a:off x="6083967" y="2078198"/>
              <a:ext cx="1958273" cy="2201032"/>
            </a:xfrm>
            <a:prstGeom prst="roundRect">
              <a:avLst/>
            </a:prstGeom>
            <a:solidFill>
              <a:srgbClr val="FAB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Make cards to give to others. </a:t>
              </a:r>
              <a:endParaRPr lang="en-GB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816" y="3391515"/>
              <a:ext cx="1454087" cy="113693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286633" y="2044373"/>
            <a:ext cx="1958273" cy="2484073"/>
            <a:chOff x="1286633" y="2044373"/>
            <a:chExt cx="1958273" cy="2484073"/>
          </a:xfrm>
        </p:grpSpPr>
        <p:sp>
          <p:nvSpPr>
            <p:cNvPr id="10" name="Rounded Rectangle 9"/>
            <p:cNvSpPr/>
            <p:nvPr/>
          </p:nvSpPr>
          <p:spPr>
            <a:xfrm>
              <a:off x="1286633" y="2044373"/>
              <a:ext cx="1958273" cy="2201032"/>
            </a:xfrm>
            <a:prstGeom prst="roundRect">
              <a:avLst/>
            </a:prstGeom>
            <a:solidFill>
              <a:srgbClr val="4DB1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 smtClean="0"/>
                <a:t>Invite grown-ups in for a drink and a biscuit. </a:t>
              </a:r>
              <a:endParaRPr lang="en-GB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218" y="3450836"/>
              <a:ext cx="1276705" cy="10182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585" y="3740425"/>
              <a:ext cx="873576" cy="788021"/>
            </a:xfrm>
            <a:prstGeom prst="rect">
              <a:avLst/>
            </a:prstGeom>
          </p:spPr>
        </p:pic>
      </p:grpSp>
      <p:sp>
        <p:nvSpPr>
          <p:cNvPr id="23" name="Rounded Rectangle 22"/>
          <p:cNvSpPr/>
          <p:nvPr/>
        </p:nvSpPr>
        <p:spPr>
          <a:xfrm>
            <a:off x="1677068" y="5235181"/>
            <a:ext cx="5974735" cy="640406"/>
          </a:xfrm>
          <a:prstGeom prst="roundRect">
            <a:avLst>
              <a:gd name="adj" fmla="val 50000"/>
            </a:avLst>
          </a:prstGeom>
          <a:solidFill>
            <a:srgbClr val="EC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Can you think of any other things you could do?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6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.pptx" id="{C5B8B743-499F-477E-9414-F0F244228D98}" vid="{D93AA518-7736-4872-AD16-6DCD88F70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3270</TotalTime>
  <Words>266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Tuffy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</dc:title>
  <dc:creator>Wendy H</dc:creator>
  <cp:lastModifiedBy>Wendy Suminska</cp:lastModifiedBy>
  <cp:revision>147</cp:revision>
  <dcterms:created xsi:type="dcterms:W3CDTF">2020-11-20T10:22:17Z</dcterms:created>
  <dcterms:modified xsi:type="dcterms:W3CDTF">2021-03-29T10:10:07Z</dcterms:modified>
</cp:coreProperties>
</file>