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7" r:id="rId3"/>
    <p:sldId id="256" r:id="rId4"/>
    <p:sldId id="257" r:id="rId5"/>
    <p:sldId id="258" r:id="rId6"/>
    <p:sldId id="259" r:id="rId7"/>
    <p:sldId id="265" r:id="rId8"/>
    <p:sldId id="260" r:id="rId9"/>
    <p:sldId id="261" r:id="rId10"/>
    <p:sldId id="264" r:id="rId11"/>
    <p:sldId id="262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B0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888A5-E692-4DB2-9927-A40C17C914FD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2C77-0B0A-4580-80E2-F65159A1CF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98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215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5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021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884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026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07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39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373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9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7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982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8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533400"/>
            <a:ext cx="9150927" cy="63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21"/>
          <a:stretch/>
        </p:blipFill>
        <p:spPr bwMode="auto">
          <a:xfrm>
            <a:off x="-27709" y="0"/>
            <a:ext cx="917863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4" y="914400"/>
            <a:ext cx="8229600" cy="1143000"/>
          </a:xfrm>
        </p:spPr>
        <p:txBody>
          <a:bodyPr>
            <a:noAutofit/>
          </a:bodyPr>
          <a:lstStyle/>
          <a:p>
            <a:r>
              <a:rPr lang="mi-NZ" sz="6600" dirty="0" smtClean="0">
                <a:latin typeface="Cooper Black" pitchFamily="18" charset="0"/>
              </a:rPr>
              <a:t>WHAKATAA</a:t>
            </a:r>
            <a:br>
              <a:rPr lang="mi-NZ" sz="6600" dirty="0" smtClean="0">
                <a:latin typeface="Cooper Black" pitchFamily="18" charset="0"/>
              </a:rPr>
            </a:br>
            <a:r>
              <a:rPr lang="mi-NZ" sz="6600" dirty="0" smtClean="0">
                <a:latin typeface="Cooper Black" pitchFamily="18" charset="0"/>
              </a:rPr>
              <a:t>BRAIN - BREAK</a:t>
            </a:r>
            <a:endParaRPr lang="en-NZ" sz="6600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115" y="4621227"/>
            <a:ext cx="66903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 </a:t>
            </a:r>
            <a:r>
              <a:rPr lang="en-US" sz="1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meneti</a:t>
            </a:r>
            <a:endParaRPr lang="en-US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9" name="Picture 5" descr="Brain breaks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64" y="2438400"/>
            <a:ext cx="4346859" cy="29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>
            <a:noAutofit/>
          </a:bodyPr>
          <a:lstStyle/>
          <a:p>
            <a:r>
              <a:rPr lang="mi-NZ" sz="2800" dirty="0" smtClean="0">
                <a:latin typeface="Comic Sans MS" pitchFamily="66" charset="0"/>
              </a:rPr>
              <a:t>Tuhia kia 10 ngā rerenga kōrero e hāngai pū ana ki tēnei pikitia.</a:t>
            </a:r>
            <a:endParaRPr lang="en-NZ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329205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mi-NZ" dirty="0" smtClean="0"/>
              <a:t>Tokomaha ngā kararehe rerekē kei roto i tēnei pikitia.</a:t>
            </a:r>
            <a:endParaRPr lang="en-NZ" dirty="0"/>
          </a:p>
        </p:txBody>
      </p:sp>
      <p:pic>
        <p:nvPicPr>
          <p:cNvPr id="2050" name="Picture 2" descr="Describing Pictures with Was &amp;amp; Were - English ESL Powerpoints for distance  learning and physical classroo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520" r="1801" b="11844"/>
          <a:stretch/>
        </p:blipFill>
        <p:spPr bwMode="auto">
          <a:xfrm>
            <a:off x="311726" y="1524000"/>
            <a:ext cx="8375073" cy="47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32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rain breaks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46" y="2403764"/>
            <a:ext cx="4346859" cy="29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4" y="914400"/>
            <a:ext cx="8229600" cy="1143000"/>
          </a:xfrm>
        </p:spPr>
        <p:txBody>
          <a:bodyPr>
            <a:noAutofit/>
          </a:bodyPr>
          <a:lstStyle/>
          <a:p>
            <a:r>
              <a:rPr lang="mi-NZ" sz="6600" dirty="0" smtClean="0">
                <a:latin typeface="Cooper Black" pitchFamily="18" charset="0"/>
              </a:rPr>
              <a:t>WHAKATAA</a:t>
            </a:r>
            <a:br>
              <a:rPr lang="mi-NZ" sz="6600" dirty="0" smtClean="0">
                <a:latin typeface="Cooper Black" pitchFamily="18" charset="0"/>
              </a:rPr>
            </a:br>
            <a:r>
              <a:rPr lang="mi-NZ" sz="6600" dirty="0" smtClean="0">
                <a:latin typeface="Cooper Black" pitchFamily="18" charset="0"/>
              </a:rPr>
              <a:t>BRAIN - BREAK</a:t>
            </a:r>
            <a:endParaRPr lang="en-NZ" sz="6600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793673"/>
            <a:ext cx="558358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KEEMU</a:t>
            </a:r>
            <a:endParaRPr lang="en-US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98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 sz="6000" dirty="0" smtClean="0">
                <a:latin typeface="Cooper Black" pitchFamily="18" charset="0"/>
              </a:rPr>
              <a:t>Keemu Patapatai</a:t>
            </a:r>
            <a:endParaRPr lang="en-NZ" sz="60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i-NZ" dirty="0" smtClean="0"/>
              <a:t>Ko wai te pirimia o Aotearoa?</a:t>
            </a:r>
          </a:p>
          <a:p>
            <a:r>
              <a:rPr lang="mi-NZ" dirty="0" smtClean="0"/>
              <a:t>E hia ngā kaiako o Te Whānau Rumaki Reo?</a:t>
            </a:r>
          </a:p>
          <a:p>
            <a:r>
              <a:rPr lang="mi-NZ" dirty="0" smtClean="0"/>
              <a:t>He aha te huaketo e rere haere ana i tēnei wā?</a:t>
            </a:r>
          </a:p>
          <a:p>
            <a:r>
              <a:rPr lang="mi-NZ" dirty="0" smtClean="0"/>
              <a:t>He aha te tino kaimoana a Whaea Pikiteora?</a:t>
            </a:r>
          </a:p>
          <a:p>
            <a:r>
              <a:rPr lang="mi-NZ" dirty="0" smtClean="0"/>
              <a:t>He aha te tino kaimoana a Whaea Amihera?</a:t>
            </a:r>
          </a:p>
          <a:p>
            <a:r>
              <a:rPr lang="mi-NZ" dirty="0" smtClean="0"/>
              <a:t>Tika/teka rānei 8 x 8 = 69?</a:t>
            </a:r>
          </a:p>
          <a:p>
            <a:r>
              <a:rPr lang="mi-NZ" dirty="0" smtClean="0"/>
              <a:t>Tika/Teka rānei 9 x 12 = 108?</a:t>
            </a:r>
          </a:p>
          <a:p>
            <a:r>
              <a:rPr lang="mi-NZ" dirty="0" smtClean="0"/>
              <a:t>He aha te tikanga o te kupu mirimiri?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931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0075" y="1939306"/>
            <a:ext cx="73988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Cooper Black" pitchFamily="18" charset="0"/>
              </a:rPr>
              <a:t>PAANGARAU</a:t>
            </a:r>
            <a:endParaRPr lang="en-US" sz="8000" b="1" cap="none" spc="0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FF00"/>
              </a:solidFill>
              <a:latin typeface="Cooper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276600"/>
            <a:ext cx="62233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Cooper Black" pitchFamily="18" charset="0"/>
              </a:rPr>
              <a:t>TAURANGI</a:t>
            </a:r>
            <a:endParaRPr lang="en-US" sz="8000" b="1" cap="none" spc="0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87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b="1" dirty="0"/>
              <a:t>Kei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hui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whānau</a:t>
            </a:r>
            <a:r>
              <a:rPr lang="en-NZ" b="1" dirty="0"/>
              <a:t> </a:t>
            </a:r>
            <a:r>
              <a:rPr lang="en-NZ" b="1" dirty="0" err="1"/>
              <a:t>Ihipa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marae</a:t>
            </a:r>
            <a:r>
              <a:rPr lang="en-NZ" b="1" dirty="0"/>
              <a:t>. </a:t>
            </a:r>
            <a:r>
              <a:rPr lang="en-NZ" b="1" dirty="0" err="1"/>
              <a:t>Kua</a:t>
            </a:r>
            <a:r>
              <a:rPr lang="en-NZ" b="1" dirty="0"/>
              <a:t> </a:t>
            </a:r>
            <a:r>
              <a:rPr lang="en-NZ" b="1" dirty="0" err="1"/>
              <a:t>whakaritea</a:t>
            </a:r>
            <a:r>
              <a:rPr lang="en-NZ" b="1" dirty="0"/>
              <a:t> </a:t>
            </a:r>
            <a:r>
              <a:rPr lang="en-NZ" b="1" dirty="0" err="1"/>
              <a:t>ngā</a:t>
            </a:r>
            <a:r>
              <a:rPr lang="en-NZ" b="1" dirty="0"/>
              <a:t> </a:t>
            </a:r>
            <a:r>
              <a:rPr lang="en-NZ" b="1" dirty="0" err="1"/>
              <a:t>ringawera</a:t>
            </a:r>
            <a:r>
              <a:rPr lang="en-NZ" b="1" dirty="0"/>
              <a:t> i </a:t>
            </a:r>
            <a:r>
              <a:rPr lang="en-NZ" b="1" dirty="0" err="1"/>
              <a:t>ngā</a:t>
            </a:r>
            <a:r>
              <a:rPr lang="en-NZ" b="1" dirty="0"/>
              <a:t> </a:t>
            </a:r>
            <a:r>
              <a:rPr lang="en-NZ" b="1" dirty="0" err="1"/>
              <a:t>tēpū</a:t>
            </a:r>
            <a:r>
              <a:rPr lang="en-NZ" b="1" dirty="0"/>
              <a:t> i </a:t>
            </a:r>
            <a:r>
              <a:rPr lang="en-NZ" b="1" dirty="0" err="1"/>
              <a:t>roto</a:t>
            </a:r>
            <a:r>
              <a:rPr lang="en-NZ" b="1" dirty="0"/>
              <a:t> i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wharekai</a:t>
            </a:r>
            <a:r>
              <a:rPr lang="en-NZ" b="1" dirty="0" smtClean="0"/>
              <a:t>.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/>
              <a:t>1 </a:t>
            </a:r>
            <a:r>
              <a:rPr lang="en-NZ" dirty="0" err="1"/>
              <a:t>tēpu</a:t>
            </a:r>
            <a:r>
              <a:rPr lang="en-NZ" dirty="0"/>
              <a:t> = 6 </a:t>
            </a:r>
            <a:r>
              <a:rPr lang="en-NZ" dirty="0" err="1"/>
              <a:t>tūru</a:t>
            </a:r>
            <a:endParaRPr lang="en-NZ" dirty="0"/>
          </a:p>
          <a:p>
            <a:pPr marL="0" indent="0" algn="ctr">
              <a:buNone/>
            </a:pPr>
            <a:r>
              <a:rPr lang="en-NZ" dirty="0"/>
              <a:t>2 </a:t>
            </a:r>
            <a:r>
              <a:rPr lang="en-NZ" dirty="0" err="1"/>
              <a:t>tēpū</a:t>
            </a:r>
            <a:r>
              <a:rPr lang="en-NZ" dirty="0"/>
              <a:t> = 10 </a:t>
            </a:r>
            <a:r>
              <a:rPr lang="en-NZ" dirty="0" err="1"/>
              <a:t>tūrū</a:t>
            </a:r>
            <a:endParaRPr lang="en-NZ" dirty="0"/>
          </a:p>
          <a:p>
            <a:pPr marL="0" indent="0" algn="ctr">
              <a:buNone/>
            </a:pPr>
            <a:r>
              <a:rPr lang="en-NZ" dirty="0"/>
              <a:t>3 </a:t>
            </a:r>
            <a:r>
              <a:rPr lang="en-NZ" dirty="0" err="1"/>
              <a:t>tēpu</a:t>
            </a:r>
            <a:r>
              <a:rPr lang="en-NZ" dirty="0"/>
              <a:t> = 14 </a:t>
            </a:r>
            <a:r>
              <a:rPr lang="en-NZ" dirty="0" err="1" smtClean="0"/>
              <a:t>tūrū</a:t>
            </a:r>
            <a:endParaRPr lang="en-NZ" dirty="0" smtClean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pt-BR" b="1" dirty="0"/>
              <a:t>E hia ngā tūru me tiki mēna e 10 ngā </a:t>
            </a:r>
            <a:r>
              <a:rPr lang="pt-BR" b="1" dirty="0" smtClean="0"/>
              <a:t>tēpu?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1619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772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5400" dirty="0"/>
              <a:t>E </a:t>
            </a:r>
            <a:r>
              <a:rPr lang="en-NZ" sz="5400" dirty="0" err="1"/>
              <a:t>hia</a:t>
            </a:r>
            <a:r>
              <a:rPr lang="en-NZ" sz="5400" dirty="0"/>
              <a:t> </a:t>
            </a:r>
            <a:r>
              <a:rPr lang="en-NZ" sz="5400" dirty="0" err="1"/>
              <a:t>ngā</a:t>
            </a:r>
            <a:r>
              <a:rPr lang="en-NZ" sz="5400" dirty="0"/>
              <a:t> </a:t>
            </a:r>
            <a:r>
              <a:rPr lang="en-NZ" sz="5400" dirty="0" err="1"/>
              <a:t>tūrū</a:t>
            </a:r>
            <a:r>
              <a:rPr lang="en-NZ" sz="5400" dirty="0"/>
              <a:t> </a:t>
            </a:r>
            <a:r>
              <a:rPr lang="en-NZ" sz="5400" dirty="0" err="1"/>
              <a:t>mēna</a:t>
            </a:r>
            <a:r>
              <a:rPr lang="en-NZ" sz="5400" dirty="0"/>
              <a:t> 100 </a:t>
            </a:r>
            <a:r>
              <a:rPr lang="en-NZ" sz="5400" dirty="0" err="1"/>
              <a:t>ngā</a:t>
            </a:r>
            <a:r>
              <a:rPr lang="en-NZ" sz="5400" dirty="0"/>
              <a:t> </a:t>
            </a:r>
            <a:r>
              <a:rPr lang="en-NZ" sz="5400" dirty="0" err="1"/>
              <a:t>tēpu</a:t>
            </a:r>
            <a:r>
              <a:rPr lang="en-NZ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08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772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5400" dirty="0"/>
              <a:t>E </a:t>
            </a:r>
            <a:r>
              <a:rPr lang="en-NZ" sz="5400" dirty="0" err="1"/>
              <a:t>hia</a:t>
            </a:r>
            <a:r>
              <a:rPr lang="en-NZ" sz="5400" dirty="0"/>
              <a:t> </a:t>
            </a:r>
            <a:r>
              <a:rPr lang="en-NZ" sz="5400" dirty="0" err="1"/>
              <a:t>ngā</a:t>
            </a:r>
            <a:r>
              <a:rPr lang="en-NZ" sz="5400" dirty="0"/>
              <a:t> </a:t>
            </a:r>
            <a:r>
              <a:rPr lang="en-NZ" sz="5400" dirty="0" err="1"/>
              <a:t>tūrū</a:t>
            </a:r>
            <a:r>
              <a:rPr lang="en-NZ" sz="5400" dirty="0"/>
              <a:t> </a:t>
            </a:r>
            <a:r>
              <a:rPr lang="en-NZ" sz="5400" dirty="0" err="1"/>
              <a:t>mēna</a:t>
            </a:r>
            <a:r>
              <a:rPr lang="en-NZ" sz="5400" dirty="0"/>
              <a:t> </a:t>
            </a:r>
            <a:r>
              <a:rPr lang="en-NZ" sz="5400" dirty="0" smtClean="0"/>
              <a:t>250 </a:t>
            </a:r>
            <a:r>
              <a:rPr lang="en-NZ" sz="5400" dirty="0" err="1"/>
              <a:t>ngā</a:t>
            </a:r>
            <a:r>
              <a:rPr lang="en-NZ" sz="5400" dirty="0"/>
              <a:t> </a:t>
            </a:r>
            <a:r>
              <a:rPr lang="en-NZ" sz="5400" dirty="0" err="1"/>
              <a:t>tēpu</a:t>
            </a:r>
            <a:r>
              <a:rPr lang="en-NZ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7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34289"/>
            <a:ext cx="9116291" cy="51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mi-NZ" sz="8800" dirty="0" smtClean="0">
                <a:latin typeface="Cooper Black" pitchFamily="18" charset="0"/>
              </a:rPr>
              <a:t>Te Reo Maaori</a:t>
            </a:r>
            <a:endParaRPr lang="en-NZ" sz="88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858000" cy="1371600"/>
          </a:xfrm>
        </p:spPr>
        <p:txBody>
          <a:bodyPr>
            <a:noAutofit/>
          </a:bodyPr>
          <a:lstStyle/>
          <a:p>
            <a:r>
              <a:rPr lang="mi-NZ" sz="7200" dirty="0" smtClean="0">
                <a:solidFill>
                  <a:srgbClr val="FFC000"/>
                </a:solidFill>
                <a:latin typeface="Cooper Black" pitchFamily="18" charset="0"/>
              </a:rPr>
              <a:t>Whakakahore</a:t>
            </a:r>
            <a:endParaRPr lang="en-NZ" sz="7200" dirty="0">
              <a:solidFill>
                <a:srgbClr val="FFC000"/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6162762"/>
            <a:ext cx="2990476" cy="6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162762"/>
            <a:ext cx="2990476" cy="6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76" y="6162762"/>
            <a:ext cx="2990476" cy="69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5"/>
          <a:stretch/>
        </p:blipFill>
        <p:spPr>
          <a:xfrm>
            <a:off x="8952752" y="6162762"/>
            <a:ext cx="191248" cy="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6" y="0"/>
            <a:ext cx="2990476" cy="6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61" y="0"/>
            <a:ext cx="2990476" cy="6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37" y="0"/>
            <a:ext cx="2990476" cy="6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5"/>
          <a:stretch/>
        </p:blipFill>
        <p:spPr>
          <a:xfrm>
            <a:off x="8941613" y="0"/>
            <a:ext cx="191248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21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9"/>
          <p:cNvSpPr/>
          <p:nvPr/>
        </p:nvSpPr>
        <p:spPr>
          <a:xfrm>
            <a:off x="76200" y="5334000"/>
            <a:ext cx="2339686" cy="1219200"/>
          </a:xfrm>
          <a:prstGeom prst="trapezoi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Isosceles Triangle 8"/>
          <p:cNvSpPr/>
          <p:nvPr/>
        </p:nvSpPr>
        <p:spPr>
          <a:xfrm>
            <a:off x="110836" y="2926490"/>
            <a:ext cx="1856509" cy="1160601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76200" y="1759825"/>
            <a:ext cx="19812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421702"/>
            <a:ext cx="2057400" cy="1143000"/>
          </a:xfrm>
        </p:spPr>
        <p:txBody>
          <a:bodyPr>
            <a:normAutofit/>
          </a:bodyPr>
          <a:lstStyle/>
          <a:p>
            <a:r>
              <a:rPr lang="mi-NZ" dirty="0" smtClean="0"/>
              <a:t>Pūmahi</a:t>
            </a:r>
            <a:endParaRPr lang="en-NZ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418" y="1513657"/>
            <a:ext cx="20574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/>
              <a:t>tūmahi</a:t>
            </a:r>
            <a:endParaRPr lang="en-N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3124200"/>
            <a:ext cx="18426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/>
              <a:t>kaimahi</a:t>
            </a:r>
            <a:endParaRPr lang="en-NZ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418" y="4114800"/>
            <a:ext cx="205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/>
              <a:t>i/ki</a:t>
            </a:r>
            <a:endParaRPr lang="en-N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7343" y="5417127"/>
            <a:ext cx="205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/>
              <a:t>Aronga o te mahi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59550"/>
            <a:ext cx="6019800" cy="95410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pūmahi he kupu anō mō te tohu wā.</a:t>
            </a:r>
            <a:endParaRPr lang="en-NZ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7109" y="1759825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tūmahi he momo kupu mahi.</a:t>
            </a:r>
            <a:endParaRPr lang="en-NZ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2473" y="3029736"/>
            <a:ext cx="6019800" cy="954107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kaimahi te kiripuaki o te rerenga kōrero.</a:t>
            </a:r>
            <a:endParaRPr lang="en-NZ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33255" y="4209246"/>
            <a:ext cx="6019800" cy="52322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kupu hono i te rerenga.</a:t>
            </a:r>
            <a:endParaRPr lang="en-NZ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2473" y="5466546"/>
            <a:ext cx="6019800" cy="954107"/>
          </a:xfrm>
          <a:prstGeom prst="rect">
            <a:avLst/>
          </a:prstGeom>
          <a:solidFill>
            <a:srgbClr val="EB05B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aronga o te mahi te whainga o te mahi.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76825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2" grpId="0"/>
      <p:bldP spid="4" grpId="0"/>
      <p:bldP spid="5" grpId="0"/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14600" cy="1143000"/>
          </a:xfrm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mi-NZ" dirty="0" smtClean="0"/>
              <a:t>Pūmahi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525963"/>
          </a:xfrm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i-NZ" sz="4800" dirty="0" smtClean="0"/>
              <a:t>I te</a:t>
            </a:r>
          </a:p>
          <a:p>
            <a:r>
              <a:rPr lang="mi-NZ" sz="4800" dirty="0" smtClean="0"/>
              <a:t>Ka</a:t>
            </a:r>
          </a:p>
          <a:p>
            <a:r>
              <a:rPr lang="mi-NZ" sz="4800" dirty="0" smtClean="0"/>
              <a:t>Kei te</a:t>
            </a:r>
          </a:p>
          <a:p>
            <a:r>
              <a:rPr lang="mi-NZ" sz="4800" dirty="0" smtClean="0"/>
              <a:t>Kua</a:t>
            </a:r>
            <a:endParaRPr lang="en-NZ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2800" y="244476"/>
            <a:ext cx="2514600" cy="1143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i-NZ" dirty="0" smtClean="0"/>
              <a:t>Tūmahi 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1570038"/>
            <a:ext cx="2514600" cy="452596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24600" y="244475"/>
            <a:ext cx="2514600" cy="1143000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i-NZ" dirty="0" smtClean="0"/>
              <a:t>Kaimahi</a:t>
            </a:r>
            <a:endParaRPr lang="en-NZ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4600" y="1570037"/>
            <a:ext cx="2514600" cy="4525963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956441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>
                <a:latin typeface="Cooper Black" pitchFamily="18" charset="0"/>
              </a:rPr>
              <a:t>Hei Mahi 1 (Kei te)</a:t>
            </a:r>
            <a:endParaRPr lang="en-NZ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  <a:ln w="57150">
            <a:solidFill>
              <a:srgbClr val="00FF00"/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Kei te tatari te whānau.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Kei te hīkoi te whānau.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Kei te hanga whare a Hemi.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Kei te whaikōrero a Hone.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Kei te Karanga a Maria.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Kei te hotuhotu te manawa a Riria.</a:t>
            </a:r>
            <a:endParaRPr lang="mi-NZ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0"/>
            <a:ext cx="4343400" cy="4525963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Kaore te whānau i te tatari.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/>
              <a:t>.</a:t>
            </a:r>
            <a:endParaRPr lang="mi-NZ" sz="2800" dirty="0" smtClean="0"/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8574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4" y="914400"/>
            <a:ext cx="8229600" cy="1143000"/>
          </a:xfrm>
        </p:spPr>
        <p:txBody>
          <a:bodyPr>
            <a:noAutofit/>
          </a:bodyPr>
          <a:lstStyle/>
          <a:p>
            <a:r>
              <a:rPr lang="mi-NZ" sz="6600" dirty="0" smtClean="0">
                <a:latin typeface="Cooper Black" pitchFamily="18" charset="0"/>
              </a:rPr>
              <a:t>WHAKATAA</a:t>
            </a:r>
            <a:br>
              <a:rPr lang="mi-NZ" sz="6600" dirty="0" smtClean="0">
                <a:latin typeface="Cooper Black" pitchFamily="18" charset="0"/>
              </a:rPr>
            </a:br>
            <a:r>
              <a:rPr lang="mi-NZ" sz="6600" dirty="0" smtClean="0">
                <a:latin typeface="Cooper Black" pitchFamily="18" charset="0"/>
              </a:rPr>
              <a:t>BRAIN - BREAK</a:t>
            </a:r>
            <a:endParaRPr lang="en-NZ" sz="6600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115" y="4621227"/>
            <a:ext cx="66903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 </a:t>
            </a:r>
            <a:r>
              <a:rPr lang="en-US" sz="1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meneti</a:t>
            </a:r>
            <a:endParaRPr lang="en-US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9" name="Picture 5" descr="Brain breaks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64" y="2438400"/>
            <a:ext cx="4346859" cy="29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>
                <a:latin typeface="Cooper Black" pitchFamily="18" charset="0"/>
              </a:rPr>
              <a:t>Hei Mahi 2 ( I te)</a:t>
            </a:r>
            <a:endParaRPr lang="en-NZ" dirty="0">
              <a:latin typeface="Cooper Black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76400"/>
            <a:ext cx="4038600" cy="4525963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I te whāngai ahau i taku kuri. </a:t>
            </a:r>
            <a:endParaRPr lang="mi-NZ" sz="2800" b="1" dirty="0"/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I te peke te te tangata i te kēti i te ata nei.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I te ngōki te pēpi i runga i te pātītī.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I te whaikōrero a pāpā i runga i te marae.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I te pana a Matiu i a Rawiri i te ata nei.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676400"/>
            <a:ext cx="4343400" cy="4525963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Kaore au i te whāngai i taku kuri.</a:t>
            </a:r>
            <a:endParaRPr lang="mi-NZ" sz="2800" dirty="0"/>
          </a:p>
        </p:txBody>
      </p:sp>
    </p:spTree>
    <p:extLst>
      <p:ext uri="{BB962C8B-B14F-4D97-AF65-F5344CB8AC3E}">
        <p14:creationId xmlns:p14="http://schemas.microsoft.com/office/powerpoint/2010/main" val="2884120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>
                <a:latin typeface="Cooper Black" pitchFamily="18" charset="0"/>
              </a:rPr>
              <a:t>Hei Mahi 3 ( Ka )</a:t>
            </a:r>
            <a:endParaRPr lang="en-NZ" dirty="0">
              <a:latin typeface="Cooper Black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76400"/>
            <a:ext cx="4038600" cy="4525963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Ka kite au i a koe āpōpō.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Ka whakarite au i ngā mahi āpōpō.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Ka whakakore au i ngā mahi toi i te rangi nei.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Ka whiriwhiri au ko wai ka toa i te rangi nei.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Ka waiata au i tōku waiata i te ahiahi nei.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676400"/>
            <a:ext cx="4343400" cy="4525963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Kaore au e kite i a koe āpōpō.</a:t>
            </a:r>
            <a:endParaRPr lang="mi-NZ" sz="2800" dirty="0"/>
          </a:p>
        </p:txBody>
      </p:sp>
    </p:spTree>
    <p:extLst>
      <p:ext uri="{BB962C8B-B14F-4D97-AF65-F5344CB8AC3E}">
        <p14:creationId xmlns:p14="http://schemas.microsoft.com/office/powerpoint/2010/main" val="25341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443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Te Reo Maaori</vt:lpstr>
      <vt:lpstr>Pūmahi</vt:lpstr>
      <vt:lpstr>Pūmahi</vt:lpstr>
      <vt:lpstr>Hei Mahi 1 (Kei te)</vt:lpstr>
      <vt:lpstr>WHAKATAA BRAIN - BREAK</vt:lpstr>
      <vt:lpstr>Hei Mahi 2 ( I te)</vt:lpstr>
      <vt:lpstr>Hei Mahi 3 ( Ka )</vt:lpstr>
      <vt:lpstr>WHAKATAA BRAIN - BREAK</vt:lpstr>
      <vt:lpstr>Tuhia kia 10 ngā rerenga kōrero e hāngai pū ana ki tēnei pikitia.</vt:lpstr>
      <vt:lpstr>WHAKATAA BRAIN - BREAK</vt:lpstr>
      <vt:lpstr>Keemu Patapatai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Reo Maaori</dc:title>
  <dc:creator>Ataz</dc:creator>
  <cp:lastModifiedBy>Neks</cp:lastModifiedBy>
  <cp:revision>19</cp:revision>
  <dcterms:created xsi:type="dcterms:W3CDTF">2021-08-23T00:26:00Z</dcterms:created>
  <dcterms:modified xsi:type="dcterms:W3CDTF">2021-08-25T20:07:08Z</dcterms:modified>
</cp:coreProperties>
</file>